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334" r:id="rId2"/>
    <p:sldId id="257" r:id="rId3"/>
    <p:sldId id="262" r:id="rId4"/>
    <p:sldId id="258" r:id="rId5"/>
    <p:sldId id="260" r:id="rId6"/>
    <p:sldId id="259" r:id="rId7"/>
    <p:sldId id="261" r:id="rId8"/>
    <p:sldId id="323" r:id="rId9"/>
    <p:sldId id="324" r:id="rId10"/>
    <p:sldId id="328" r:id="rId11"/>
    <p:sldId id="329" r:id="rId12"/>
    <p:sldId id="327" r:id="rId13"/>
    <p:sldId id="330" r:id="rId14"/>
    <p:sldId id="331" r:id="rId15"/>
    <p:sldId id="332" r:id="rId16"/>
    <p:sldId id="282" r:id="rId17"/>
    <p:sldId id="280" r:id="rId18"/>
    <p:sldId id="283" r:id="rId19"/>
    <p:sldId id="284" r:id="rId20"/>
    <p:sldId id="285" r:id="rId21"/>
    <p:sldId id="293" r:id="rId22"/>
    <p:sldId id="286" r:id="rId23"/>
    <p:sldId id="294" r:id="rId24"/>
    <p:sldId id="287" r:id="rId25"/>
    <p:sldId id="295" r:id="rId26"/>
    <p:sldId id="288" r:id="rId27"/>
    <p:sldId id="296" r:id="rId28"/>
    <p:sldId id="289" r:id="rId29"/>
    <p:sldId id="297" r:id="rId30"/>
    <p:sldId id="290" r:id="rId31"/>
    <p:sldId id="298" r:id="rId32"/>
    <p:sldId id="307" r:id="rId33"/>
    <p:sldId id="299" r:id="rId34"/>
    <p:sldId id="308" r:id="rId35"/>
    <p:sldId id="300" r:id="rId36"/>
    <p:sldId id="309" r:id="rId37"/>
    <p:sldId id="301" r:id="rId38"/>
    <p:sldId id="310" r:id="rId39"/>
    <p:sldId id="302" r:id="rId40"/>
    <p:sldId id="311" r:id="rId41"/>
    <p:sldId id="303" r:id="rId42"/>
    <p:sldId id="312" r:id="rId43"/>
    <p:sldId id="304" r:id="rId44"/>
    <p:sldId id="291" r:id="rId45"/>
    <p:sldId id="305" r:id="rId46"/>
    <p:sldId id="292" r:id="rId47"/>
    <p:sldId id="306" r:id="rId48"/>
    <p:sldId id="319" r:id="rId49"/>
    <p:sldId id="313" r:id="rId50"/>
    <p:sldId id="320" r:id="rId51"/>
    <p:sldId id="314" r:id="rId52"/>
    <p:sldId id="321" r:id="rId53"/>
    <p:sldId id="315" r:id="rId54"/>
    <p:sldId id="322" r:id="rId55"/>
    <p:sldId id="316" r:id="rId56"/>
    <p:sldId id="325" r:id="rId57"/>
    <p:sldId id="317" r:id="rId58"/>
    <p:sldId id="318" r:id="rId59"/>
    <p:sldId id="335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A9E497-0CCF-4540-9B97-FEE4972DE350}">
          <p14:sldIdLst>
            <p14:sldId id="334"/>
            <p14:sldId id="257"/>
            <p14:sldId id="262"/>
            <p14:sldId id="258"/>
            <p14:sldId id="260"/>
            <p14:sldId id="259"/>
            <p14:sldId id="261"/>
            <p14:sldId id="323"/>
            <p14:sldId id="324"/>
            <p14:sldId id="328"/>
            <p14:sldId id="329"/>
            <p14:sldId id="327"/>
            <p14:sldId id="330"/>
            <p14:sldId id="331"/>
            <p14:sldId id="332"/>
            <p14:sldId id="282"/>
            <p14:sldId id="280"/>
            <p14:sldId id="283"/>
            <p14:sldId id="284"/>
            <p14:sldId id="285"/>
            <p14:sldId id="293"/>
            <p14:sldId id="286"/>
            <p14:sldId id="294"/>
            <p14:sldId id="287"/>
            <p14:sldId id="295"/>
            <p14:sldId id="288"/>
            <p14:sldId id="296"/>
            <p14:sldId id="289"/>
            <p14:sldId id="297"/>
            <p14:sldId id="290"/>
            <p14:sldId id="298"/>
            <p14:sldId id="307"/>
            <p14:sldId id="299"/>
            <p14:sldId id="308"/>
            <p14:sldId id="300"/>
            <p14:sldId id="309"/>
            <p14:sldId id="301"/>
            <p14:sldId id="310"/>
            <p14:sldId id="302"/>
            <p14:sldId id="311"/>
            <p14:sldId id="303"/>
            <p14:sldId id="312"/>
            <p14:sldId id="304"/>
            <p14:sldId id="291"/>
            <p14:sldId id="305"/>
            <p14:sldId id="292"/>
            <p14:sldId id="306"/>
            <p14:sldId id="319"/>
            <p14:sldId id="313"/>
            <p14:sldId id="320"/>
            <p14:sldId id="314"/>
            <p14:sldId id="321"/>
            <p14:sldId id="315"/>
            <p14:sldId id="322"/>
            <p14:sldId id="316"/>
            <p14:sldId id="325"/>
            <p14:sldId id="317"/>
            <p14:sldId id="318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2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74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5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911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6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7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9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0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45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78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13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5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7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0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98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17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84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4E0B33-C031-4945-8469-9496158A96FF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152A01-A55F-4D97-A9CC-32960CF67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3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9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SQL</a:t>
            </a:r>
            <a:endParaRPr lang="en-IN" sz="9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5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AE41A7-6F2B-4B83-9AF9-C7FEF5383687}"/>
              </a:ext>
            </a:extLst>
          </p:cNvPr>
          <p:cNvSpPr txBox="1"/>
          <p:nvPr/>
        </p:nvSpPr>
        <p:spPr>
          <a:xfrm>
            <a:off x="477520" y="3438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 General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EEE02E-732A-4892-BCC1-4E5A0B7691B1}"/>
              </a:ext>
            </a:extLst>
          </p:cNvPr>
          <p:cNvSpPr txBox="1"/>
          <p:nvPr/>
        </p:nvSpPr>
        <p:spPr>
          <a:xfrm>
            <a:off x="477520" y="1158806"/>
            <a:ext cx="60960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&lt;&gt; (Not equal 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89A441-F0AC-4E03-B93F-2E049FBF139F}"/>
              </a:ext>
            </a:extLst>
          </p:cNvPr>
          <p:cNvSpPr txBox="1"/>
          <p:nvPr/>
        </p:nvSpPr>
        <p:spPr>
          <a:xfrm>
            <a:off x="6492240" y="120452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With Distinct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(_%)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</a:p>
        </p:txBody>
      </p:sp>
    </p:spTree>
    <p:extLst>
      <p:ext uri="{BB962C8B-B14F-4D97-AF65-F5344CB8AC3E}">
        <p14:creationId xmlns:p14="http://schemas.microsoft.com/office/powerpoint/2010/main" val="298442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ED35E0-881F-4059-A78D-9A60B9A5806A}"/>
              </a:ext>
            </a:extLst>
          </p:cNvPr>
          <p:cNvSpPr txBox="1"/>
          <p:nvPr/>
        </p:nvSpPr>
        <p:spPr>
          <a:xfrm>
            <a:off x="538480" y="344389"/>
            <a:ext cx="60960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 Calculate Functions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Sum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Average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Max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Count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10E746-A3F6-41B1-B306-6E94B6A7251B}"/>
              </a:ext>
            </a:extLst>
          </p:cNvPr>
          <p:cNvSpPr txBox="1"/>
          <p:nvPr/>
        </p:nvSpPr>
        <p:spPr>
          <a:xfrm>
            <a:off x="538480" y="2712571"/>
            <a:ext cx="60960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 String Functions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LCase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UCase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Right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Trim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Char_Length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Length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62A3D3-D2B4-4C34-8A1F-A40C61263B58}"/>
              </a:ext>
            </a:extLst>
          </p:cNvPr>
          <p:cNvSpPr txBox="1"/>
          <p:nvPr/>
        </p:nvSpPr>
        <p:spPr>
          <a:xfrm>
            <a:off x="6736080" y="344389"/>
            <a:ext cx="6096000" cy="3735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 Date Functions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Date ADD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Datediff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Timestamp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Date Format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Year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Month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Now</a:t>
            </a:r>
          </a:p>
        </p:txBody>
      </p:sp>
    </p:spTree>
    <p:extLst>
      <p:ext uri="{BB962C8B-B14F-4D97-AF65-F5344CB8AC3E}">
        <p14:creationId xmlns:p14="http://schemas.microsoft.com/office/powerpoint/2010/main" val="135292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B40D938-2635-47D4-B6FA-625B6AC5A17D}"/>
              </a:ext>
            </a:extLst>
          </p:cNvPr>
          <p:cNvSpPr txBox="1"/>
          <p:nvPr/>
        </p:nvSpPr>
        <p:spPr>
          <a:xfrm>
            <a:off x="708338" y="579305"/>
            <a:ext cx="112954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procedures in SQL?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stored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prepared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that you can save, so the code can be reused over and over again.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if you have an SQL query that you write over and over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again,save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as a stored procedure, and then just call it to             execute it.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Ex)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SelectAllcustomers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Customers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Exec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Selectallcustomers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Decrease the Network traffic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Centralize Business Logic For ex (If and 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ElseIF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Fully secured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usage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90527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5F7C6E-6C74-4148-96D5-A150FED08079}"/>
              </a:ext>
            </a:extLst>
          </p:cNvPr>
          <p:cNvSpPr txBox="1"/>
          <p:nvPr/>
        </p:nvSpPr>
        <p:spPr>
          <a:xfrm>
            <a:off x="629920" y="52994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Functions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IF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If with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If with or conditions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Count If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2656FD-3378-41B5-AD2E-3E014A8D5513}"/>
              </a:ext>
            </a:extLst>
          </p:cNvPr>
          <p:cNvSpPr txBox="1"/>
          <p:nvPr/>
        </p:nvSpPr>
        <p:spPr>
          <a:xfrm>
            <a:off x="629920" y="3420310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-Two table connection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-Three table connection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71542A-C54A-406F-B787-27E9508D1585}"/>
              </a:ext>
            </a:extLst>
          </p:cNvPr>
          <p:cNvSpPr txBox="1"/>
          <p:nvPr/>
        </p:nvSpPr>
        <p:spPr>
          <a:xfrm>
            <a:off x="5466080" y="529947"/>
            <a:ext cx="60960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Queries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Inner Join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Left Join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Right Join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Cross join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Full Outer Join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Case and end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when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double case with end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case with and 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case with or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RDBMS with subqueries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having clause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basic joins Trigger (Create table after connections)</a:t>
            </a:r>
          </a:p>
        </p:txBody>
      </p:sp>
    </p:spTree>
    <p:extLst>
      <p:ext uri="{BB962C8B-B14F-4D97-AF65-F5344CB8AC3E}">
        <p14:creationId xmlns:p14="http://schemas.microsoft.com/office/powerpoint/2010/main" val="74245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17F781-E29D-4BCF-9E3A-F83D58AD1F6C}"/>
              </a:ext>
            </a:extLst>
          </p:cNvPr>
          <p:cNvSpPr txBox="1"/>
          <p:nvPr/>
        </p:nvSpPr>
        <p:spPr>
          <a:xfrm>
            <a:off x="436880" y="1157744"/>
            <a:ext cx="60960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Procedures concepts (SQL Automation</a:t>
            </a:r>
            <a:r>
              <a:rPr lang="en-IN" b="1" u="sng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Procedure creation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Begins &amp; end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call Procedures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Alter procedures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Declering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Store variables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59C38A-E3FF-4B11-AE81-2EB2B20AEB66}"/>
              </a:ext>
            </a:extLst>
          </p:cNvPr>
          <p:cNvSpPr txBox="1"/>
          <p:nvPr/>
        </p:nvSpPr>
        <p:spPr>
          <a:xfrm>
            <a:off x="6604000" y="1157744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Triggers (SQL Automation)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trigger creation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trigger timings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before insert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after insert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before update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after update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before delete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after delete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Trigger with if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trigger with else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3918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C7A2B6-699F-4503-9580-9C672831F5C7}"/>
              </a:ext>
            </a:extLst>
          </p:cNvPr>
          <p:cNvSpPr txBox="1"/>
          <p:nvPr/>
        </p:nvSpPr>
        <p:spPr>
          <a:xfrm>
            <a:off x="1234440" y="874455"/>
            <a:ext cx="972312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 SQL - Procedural language Structured Query language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Procedures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Functions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Loops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Variables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Triggers</a:t>
            </a:r>
          </a:p>
        </p:txBody>
      </p:sp>
    </p:spTree>
    <p:extLst>
      <p:ext uri="{BB962C8B-B14F-4D97-AF65-F5344CB8AC3E}">
        <p14:creationId xmlns:p14="http://schemas.microsoft.com/office/powerpoint/2010/main" val="61977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FC541C-B781-425E-AE2B-A0495FD5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4B57F2-2A04-4AF8-AF31-C35541ED2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8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AA0A43-0281-42E6-9551-58D7E38F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" y="721217"/>
            <a:ext cx="10419009" cy="5460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9074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6D31B-1507-42BC-9354-0E7B5939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51A876-B3EB-4731-AF87-DA96A6C8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987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BCDF0C-3747-4394-8BA4-40BC046B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40" y="605307"/>
            <a:ext cx="7535120" cy="54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7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C289C-922B-4C4C-9B0C-14428EC7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ABC10-BAF7-4567-8C2C-680AC9F4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2590800"/>
            <a:ext cx="9397907" cy="3872752"/>
          </a:xfrm>
        </p:spPr>
        <p:txBody>
          <a:bodyPr>
            <a:norm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is the most popular open source relational database system.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is a cross-platform and first released in 1995.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is a collection of data.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create, delete, update, insert.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stands for structured query language an is a computer language that we use to interact with a relational database.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812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CA586-09FD-43A6-9EFD-06FFB9A7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91558D-700E-43FF-8CB1-46D222F8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765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5975F3-2410-41D3-B12C-097FD2BF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5" y="695459"/>
            <a:ext cx="10050369" cy="54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6EDD0-CC5B-472B-9163-19862E0B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2631B5-8659-4BC5-A935-3D4A42EB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61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B99451-7CE9-4D76-93DF-94933D47B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4" y="824247"/>
            <a:ext cx="10414675" cy="52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1EB383-9600-4012-B6A7-0F1FD4A7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719A9C-A9E4-4363-9943-2F9DD2D4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85E6C5-03C0-4BBB-8AA8-91C89830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4" y="759854"/>
            <a:ext cx="10530591" cy="53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5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25439-FD9F-4EB4-9EB8-C0E959E8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012DF6-2CB4-4153-9056-75B7D23F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597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CE7271-65AB-419B-A652-11155D5B9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657571"/>
            <a:ext cx="10809524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A19288-BEA2-424E-845B-555BDEFB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F10951-1857-4D9C-8D63-1175C49F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41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3EC6F7-B54C-4EE5-8CC7-6F64A60D6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5" y="695459"/>
            <a:ext cx="10876190" cy="54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C80974-C2D8-4419-9393-5FB08512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08031"/>
          </a:xfrm>
        </p:spPr>
        <p:txBody>
          <a:bodyPr/>
          <a:lstStyle/>
          <a:p>
            <a:r>
              <a:rPr lang="en-IN" dirty="0"/>
              <a:t>Some </a:t>
            </a:r>
            <a:r>
              <a:rPr lang="en-IN" dirty="0" err="1"/>
              <a:t>Bacis</a:t>
            </a:r>
            <a:r>
              <a:rPr lang="en-IN" dirty="0"/>
              <a:t> of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1DCD6D-8097-415F-A298-5F0D8904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790163"/>
            <a:ext cx="8825659" cy="371587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Database: You can create a new database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Tables: You can create a table in the database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Data: You can insert data into tables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Querying Data: You can retrieve data from the database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Data: You can update existing data in the database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Data: You can delete data from the database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0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4B0BC6-3314-409B-AC06-85EECC02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9239B0-8F0C-4FA0-976E-F5E53A264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6075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87BD86-8F38-47F4-A44F-A25EF52F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5" y="643944"/>
            <a:ext cx="10536550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8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2A6BA-9E8B-4FD8-95BB-EAF9A92E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FAEB8F-0344-40AA-ADBA-18B97840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738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096403-5F68-4F49-8FB0-49DAA07D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1" y="669701"/>
            <a:ext cx="10723757" cy="55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F0F8C-31B2-4CF3-BF67-C53CB409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3D41DB-3B3B-4DB2-899F-07169BF5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12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576C39-14BF-4032-92C7-3D817596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7" y="656822"/>
            <a:ext cx="10860066" cy="55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6893C-71CC-42D2-9226-B668999C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A9145B-5071-4FF3-9E18-9CC06E04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21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4E3F64-3DA1-4776-9106-1ACE69F12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5" y="734096"/>
            <a:ext cx="10640749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D9FAA-8DEE-47DD-9CC3-FFF02D5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C44F6C-9448-44FC-AA18-47D9942D6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3128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3EAA66-8B8F-4E13-B015-A6BB7227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4" y="734096"/>
            <a:ext cx="10586433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C289C-922B-4C4C-9B0C-14428EC7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Keys in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ABC10-BAF7-4567-8C2C-680AC9F4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30" y="2468032"/>
            <a:ext cx="8825659" cy="34163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key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 Key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Alternate Key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Key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873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D977D-A6DA-47C2-92D7-D96A852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80290D-987E-4A28-962F-F3243D86D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790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E553CC-B43D-454C-8AA5-1AA6C0379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8" y="669701"/>
            <a:ext cx="10534918" cy="53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DC74F-225F-4DEE-82AA-5FC4042E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1C1EE4-8C69-46C8-8207-32964207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6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E5E106-D1EA-4C79-8685-DBB458867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3" y="643944"/>
            <a:ext cx="10566869" cy="55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27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073D6-F0AD-40E0-A3E6-6ABAF1EA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6FA861-0267-4160-85B1-265480C8D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41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BA93F6-2AE4-40AD-B5F9-ED59D8875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0" y="785611"/>
            <a:ext cx="10940779" cy="54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7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814C3-257E-4D08-BC7E-9AE10F4F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7F2FF9-445B-40D6-9A5F-F71FD564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435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F451DE-1C00-4C19-A5E7-EC356135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4" y="2473035"/>
            <a:ext cx="10580952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1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E50780-03EE-48D7-926D-131C7234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B3DF9A-50CD-4C07-90A1-30FAD50C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049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4F9B1E-BFA1-48FF-9F9D-979D0D0A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8" y="940158"/>
            <a:ext cx="10608761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2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C289C-922B-4C4C-9B0C-14428EC7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59547"/>
          </a:xfrm>
        </p:spPr>
        <p:txBody>
          <a:bodyPr/>
          <a:lstStyle/>
          <a:p>
            <a:r>
              <a:rPr lang="en-IN" dirty="0"/>
              <a:t>Keys in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ABC10-BAF7-4567-8C2C-680AC9F4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854558"/>
            <a:ext cx="8825659" cy="35993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table/ Relation can have only one primary key allowed.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is should uniquely and non null keys allowed.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Key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keys are  a subset of super keys. Multiple candidate keys are allowed. No repeated Attributes For Ex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Roll_no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Key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one or more attributes that allows identifying an entity uniquely. (For Ex)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Student_Name,Roll_no,Email_id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A0F3F-7DF4-48A3-BA4F-FB83DEBA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15FE98-57B8-4798-9A8B-28C1CB76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577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D50040-757E-49B6-BED5-6C903F14A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734096"/>
            <a:ext cx="10560676" cy="54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34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F22C5D-3AF1-4478-BFE1-D8F50316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83699E-2D9F-4725-AA26-BB6A604F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78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1C0307-A98A-4185-BEBB-9851A3C4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1" y="695459"/>
            <a:ext cx="10612193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8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866080-16ED-4C04-8228-8502124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6AB7B-0A62-47DE-A55F-69C562B59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124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5223F7-A92F-4616-943E-A1D6B880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0" y="669702"/>
            <a:ext cx="10586434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88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E0E4E0-952C-4D6D-93D0-8644329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608B0B-4E43-418D-A530-6A3E010A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with creating database is necessary while creating an table in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applying the use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the table.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slide shows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426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3655D1-49E8-4335-B656-8C688A5A336A}"/>
              </a:ext>
            </a:extLst>
          </p:cNvPr>
          <p:cNvSpPr txBox="1"/>
          <p:nvPr/>
        </p:nvSpPr>
        <p:spPr>
          <a:xfrm>
            <a:off x="528918" y="630478"/>
            <a:ext cx="1148378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SQL Questions:</a:t>
            </a:r>
          </a:p>
          <a:p>
            <a:endParaRPr lang="en-IN" dirty="0"/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How to Create Tables in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Colum Parameters specify the names of the columns of the table.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datatype parameter specifies the type of data the column can      hold  (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integer,date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etc).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Ex)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Create table persons (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Persons_id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int,Lastname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varchar(255),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varchar(255),Address varchar(255), city varchar(255));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is mandatory, it is used for identify the particular Row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262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8943E4-5DBD-43F5-8EBA-9149824A1386}"/>
              </a:ext>
            </a:extLst>
          </p:cNvPr>
          <p:cNvSpPr txBox="1"/>
          <p:nvPr/>
        </p:nvSpPr>
        <p:spPr>
          <a:xfrm>
            <a:off x="785610" y="453695"/>
            <a:ext cx="1059931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3.How to create procedures in SQL?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stored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prepared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that you can save,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 the code can be reused over and over again.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 if you have an SQL query that you write over and over again,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save it as a stored procedure, and then just call it to execute it.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Ex)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SelectAllcustomers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Customers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GO;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Selectallcustomers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6810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GB" dirty="0" smtClean="0">
                <a:solidFill>
                  <a:srgbClr val="FF0000"/>
                </a:solidFill>
              </a:rPr>
              <a:t>SENTHILNATHAN 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9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C289C-922B-4C4C-9B0C-14428EC7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Keys in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ABC10-BAF7-4567-8C2C-680AC9F4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2" y="2474259"/>
            <a:ext cx="9254472" cy="354554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Alternate Key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Alternate Key or Secondary Key (Primary Key -    Candidate key)	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foreign key is a reference key.  foreign key is a key used to link two tables together.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 is used to maintain relationship between two tables.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3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D015C5-F2B4-45AB-9CBC-0BFF8B05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695460"/>
            <a:ext cx="8158688" cy="682580"/>
          </a:xfrm>
        </p:spPr>
        <p:txBody>
          <a:bodyPr>
            <a:normAutofit fontScale="90000"/>
          </a:bodyPr>
          <a:lstStyle/>
          <a:p>
            <a:r>
              <a:rPr lang="en-IN" dirty="0"/>
              <a:t>MYSQL Main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82D4C9-37B4-4EA8-9A7C-46A858F78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130" y="1378040"/>
            <a:ext cx="9027537" cy="457200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(Create a New Database)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Database (View Databases)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Database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Database (Modify Database)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tables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Values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 ( For New Column Creation)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 Modify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 Drop ( Drop the Column)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 table Rename (Rename the Table)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Table ( To change the Values)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Statement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0459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B54C6-5D94-4479-B3B4-9D1E256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175A36-8636-4EDD-ACD7-C5CCAAFA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488557"/>
            <a:ext cx="8825659" cy="4282633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trigger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 database trigger is a stored program which is automatically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fired or executed when some events occur.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Trigger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level Trigger -A event is triggered at row level for each row updated, inserted or deleted.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Level trigger -An event is triggered at table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for each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 executed</a:t>
            </a:r>
          </a:p>
          <a:p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1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416D40-8B13-4743-81FF-348EBBF7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Triggers Timings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DDBB09-1F7A-4AF1-A025-916100164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insert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insert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update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update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delete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delete</a:t>
            </a:r>
          </a:p>
        </p:txBody>
      </p:sp>
    </p:spTree>
    <p:extLst>
      <p:ext uri="{BB962C8B-B14F-4D97-AF65-F5344CB8AC3E}">
        <p14:creationId xmlns:p14="http://schemas.microsoft.com/office/powerpoint/2010/main" val="3625311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267</TotalTime>
  <Words>1647</Words>
  <Application>Microsoft Office PowerPoint</Application>
  <PresentationFormat>Widescreen</PresentationFormat>
  <Paragraphs>269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Garamond</vt:lpstr>
      <vt:lpstr>Times New Roman</vt:lpstr>
      <vt:lpstr>Wingdings</vt:lpstr>
      <vt:lpstr>Organic</vt:lpstr>
      <vt:lpstr>SQL</vt:lpstr>
      <vt:lpstr>About SQL</vt:lpstr>
      <vt:lpstr>Some Bacis of SQL</vt:lpstr>
      <vt:lpstr>Keys in DBMS</vt:lpstr>
      <vt:lpstr>Keys in DBMS</vt:lpstr>
      <vt:lpstr>Keys in DBMS</vt:lpstr>
      <vt:lpstr>MYSQL Main Commands</vt:lpstr>
      <vt:lpstr>Trigger</vt:lpstr>
      <vt:lpstr>Triggers Timings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SQL</dc:title>
  <dc:creator>YAMUNA K</dc:creator>
  <cp:lastModifiedBy>Microsoft account</cp:lastModifiedBy>
  <cp:revision>28</cp:revision>
  <dcterms:created xsi:type="dcterms:W3CDTF">2024-01-21T14:03:39Z</dcterms:created>
  <dcterms:modified xsi:type="dcterms:W3CDTF">2024-01-23T11:06:19Z</dcterms:modified>
</cp:coreProperties>
</file>